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4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9" autoAdjust="0"/>
    <p:restoredTop sz="94605" autoAdjust="0"/>
  </p:normalViewPr>
  <p:slideViewPr>
    <p:cSldViewPr>
      <p:cViewPr>
        <p:scale>
          <a:sx n="90" d="100"/>
          <a:sy n="90" d="100"/>
        </p:scale>
        <p:origin x="968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94B-FDB6-429A-B24B-C07F7918351D}" type="datetimeFigureOut">
              <a:rPr lang="es-MX" smtClean="0"/>
              <a:pPr/>
              <a:t>21/02/2024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20A0E-865F-45DD-B142-3F687BCA31F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555576" y="263525"/>
            <a:ext cx="2448272" cy="6324808"/>
          </a:xfrm>
          <a:prstGeom prst="rect">
            <a:avLst/>
          </a:prstGeom>
          <a:noFill/>
          <a:ln w="666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/>
              <a:t> </a:t>
            </a:r>
            <a:endParaRPr lang="es-MX" sz="1050" b="1" dirty="0" smtClean="0"/>
          </a:p>
          <a:p>
            <a:pPr algn="ctr"/>
            <a:endParaRPr lang="es-MX" sz="1600" b="1" dirty="0" smtClean="0"/>
          </a:p>
          <a:p>
            <a:pPr algn="ctr"/>
            <a:endParaRPr lang="es-MX" sz="1600" b="1" dirty="0" smtClean="0"/>
          </a:p>
          <a:p>
            <a:pPr algn="ctr"/>
            <a:endParaRPr lang="es-MX" sz="1600" b="1" dirty="0"/>
          </a:p>
          <a:p>
            <a:pPr algn="ctr"/>
            <a:endParaRPr lang="es-MX" sz="1600" b="1" dirty="0"/>
          </a:p>
          <a:p>
            <a:pPr algn="ctr"/>
            <a:r>
              <a:rPr lang="es-MX" sz="1600" b="1" dirty="0" err="1" smtClean="0"/>
              <a:t>Sección.serie</a:t>
            </a:r>
            <a:endParaRPr lang="es-MX" sz="1600" b="1" dirty="0" smtClean="0"/>
          </a:p>
          <a:p>
            <a:pPr algn="ctr"/>
            <a:endParaRPr lang="es-MX" sz="1600" b="1" dirty="0"/>
          </a:p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Nombre de la serie</a:t>
            </a:r>
          </a:p>
          <a:p>
            <a:pPr algn="ctr"/>
            <a:endParaRPr lang="es-MX" sz="1600" b="1" dirty="0"/>
          </a:p>
          <a:p>
            <a:pPr marL="285750" indent="-285750" algn="ctr">
              <a:buFontTx/>
              <a:buChar char="-"/>
            </a:pPr>
            <a:r>
              <a:rPr lang="es-MX" sz="1600" b="1" dirty="0" smtClean="0"/>
              <a:t>Descripción del expediente/contenido</a:t>
            </a:r>
          </a:p>
          <a:p>
            <a:pPr marL="285750" indent="-285750" algn="ctr">
              <a:buFontTx/>
              <a:buChar char="-"/>
            </a:pPr>
            <a:endParaRPr lang="es-MX" sz="1600" b="1" dirty="0"/>
          </a:p>
          <a:p>
            <a:pPr marL="285750" indent="-285750" algn="ctr">
              <a:buFontTx/>
              <a:buChar char="-"/>
            </a:pPr>
            <a:r>
              <a:rPr lang="es-MX" sz="1600" b="1" dirty="0"/>
              <a:t>D</a:t>
            </a:r>
            <a:r>
              <a:rPr lang="es-MX" sz="1600" b="1" dirty="0" smtClean="0"/>
              <a:t>escripción del expediente/contenido</a:t>
            </a:r>
          </a:p>
          <a:p>
            <a:pPr marL="285750" indent="-285750" algn="ctr">
              <a:buFontTx/>
              <a:buChar char="-"/>
            </a:pPr>
            <a:endParaRPr lang="es-MX" sz="1600" b="1" dirty="0" smtClean="0"/>
          </a:p>
          <a:p>
            <a:pPr marL="285750" indent="-285750" algn="ctr">
              <a:buFontTx/>
              <a:buChar char="-"/>
            </a:pPr>
            <a:endParaRPr lang="es-MX" sz="1600" b="1" dirty="0" smtClean="0"/>
          </a:p>
          <a:p>
            <a:pPr marL="285750" indent="-285750" algn="ctr">
              <a:buFontTx/>
              <a:buChar char="-"/>
            </a:pPr>
            <a:endParaRPr lang="es-MX" sz="1600" b="1" dirty="0" smtClean="0"/>
          </a:p>
          <a:p>
            <a:pPr algn="ctr"/>
            <a:r>
              <a:rPr lang="es-MX" sz="1050" b="1" dirty="0" smtClean="0"/>
              <a:t>FONDO/SECCION.SERIE/NO.EXPEDIENTE</a:t>
            </a:r>
          </a:p>
          <a:p>
            <a:pPr algn="ctr"/>
            <a:endParaRPr lang="es-MX" sz="1600" b="1" dirty="0" smtClean="0"/>
          </a:p>
          <a:p>
            <a:pPr algn="ctr"/>
            <a:endParaRPr lang="es-MX" sz="1600" b="1" dirty="0" smtClean="0"/>
          </a:p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AÑO</a:t>
            </a:r>
          </a:p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Área administrativa</a:t>
            </a:r>
            <a:endParaRPr lang="es-MX" sz="1600" b="1" dirty="0"/>
          </a:p>
          <a:p>
            <a:pPr algn="ctr"/>
            <a:endParaRPr lang="es-MX" sz="16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347864" y="254101"/>
            <a:ext cx="2448272" cy="6386364"/>
          </a:xfrm>
          <a:prstGeom prst="rect">
            <a:avLst/>
          </a:prstGeom>
          <a:noFill/>
          <a:ln w="666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b="1" dirty="0" smtClean="0"/>
          </a:p>
          <a:p>
            <a:pPr algn="ctr"/>
            <a:endParaRPr lang="es-MX" sz="1600" b="1" dirty="0"/>
          </a:p>
          <a:p>
            <a:pPr algn="ctr"/>
            <a:endParaRPr lang="es-MX" sz="1600" b="1" dirty="0" smtClean="0"/>
          </a:p>
          <a:p>
            <a:pPr algn="ctr"/>
            <a:endParaRPr lang="es-MX" sz="1600" b="1" dirty="0"/>
          </a:p>
          <a:p>
            <a:pPr algn="ctr"/>
            <a:endParaRPr lang="es-MX" sz="1100" b="1" dirty="0" smtClean="0"/>
          </a:p>
          <a:p>
            <a:pPr algn="ctr"/>
            <a:r>
              <a:rPr lang="es-MX" sz="1600" b="1" dirty="0" smtClean="0"/>
              <a:t>13C.02</a:t>
            </a:r>
          </a:p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Programas y proyectos en materia archivística y de gestión documental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dirty="0" smtClean="0"/>
              <a:t>-Programa Anual de Desarrollo Archivístico (PADA) 2023.</a:t>
            </a:r>
          </a:p>
          <a:p>
            <a:pPr algn="ctr"/>
            <a:endParaRPr lang="es-MX" sz="1600" dirty="0" smtClean="0"/>
          </a:p>
          <a:p>
            <a:pPr algn="ctr"/>
            <a:r>
              <a:rPr lang="es-MX" sz="1600" dirty="0" smtClean="0"/>
              <a:t>-Informe Anual de Cumplimiento del Programa de Desarrollo Archivístico (PADA) 2022</a:t>
            </a:r>
            <a:r>
              <a:rPr lang="es-MX" sz="1600" b="1" dirty="0" smtClean="0"/>
              <a:t>.</a:t>
            </a:r>
          </a:p>
          <a:p>
            <a:pPr algn="ctr"/>
            <a:endParaRPr lang="es-MX" sz="1600" b="1" dirty="0" smtClean="0"/>
          </a:p>
          <a:p>
            <a:pPr algn="ctr"/>
            <a:r>
              <a:rPr lang="es-MX" sz="1400" b="1" dirty="0" smtClean="0"/>
              <a:t>SHyFP/UT/13C.02/01</a:t>
            </a:r>
          </a:p>
          <a:p>
            <a:pPr algn="ctr"/>
            <a:endParaRPr lang="es-MX" sz="1400" b="1" dirty="0" smtClean="0"/>
          </a:p>
          <a:p>
            <a:pPr algn="ctr"/>
            <a:r>
              <a:rPr lang="es-MX" b="1" dirty="0" smtClean="0"/>
              <a:t>2023</a:t>
            </a:r>
          </a:p>
          <a:p>
            <a:pPr algn="ctr"/>
            <a:endParaRPr lang="es-MX" b="1" dirty="0" smtClean="0"/>
          </a:p>
          <a:p>
            <a:pPr algn="ctr"/>
            <a:r>
              <a:rPr lang="es-MX" sz="1400" b="1" dirty="0" smtClean="0"/>
              <a:t>UNIDAD DE TRANSPARENCIA</a:t>
            </a:r>
          </a:p>
          <a:p>
            <a:pPr algn="ctr"/>
            <a:endParaRPr lang="es-MX" sz="16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300192" y="303614"/>
            <a:ext cx="2448272" cy="6386364"/>
          </a:xfrm>
          <a:prstGeom prst="rect">
            <a:avLst/>
          </a:prstGeom>
          <a:noFill/>
          <a:ln w="666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b="1" dirty="0" smtClean="0"/>
          </a:p>
          <a:p>
            <a:pPr algn="ctr"/>
            <a:endParaRPr lang="es-MX" sz="1600" b="1" dirty="0"/>
          </a:p>
          <a:p>
            <a:pPr algn="ctr"/>
            <a:endParaRPr lang="es-MX" sz="1600" b="1" dirty="0" smtClean="0"/>
          </a:p>
          <a:p>
            <a:pPr algn="ctr"/>
            <a:endParaRPr lang="es-MX" sz="1100" b="1" dirty="0" smtClean="0"/>
          </a:p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04C.05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Nómina de pago de personal</a:t>
            </a:r>
          </a:p>
          <a:p>
            <a:pPr algn="ctr"/>
            <a:endParaRPr lang="es-MX" sz="1600" dirty="0"/>
          </a:p>
          <a:p>
            <a:pPr algn="ctr"/>
            <a:r>
              <a:rPr lang="es-MX" sz="1600" dirty="0" smtClean="0"/>
              <a:t>-Nomina de pago de la primera quincena del mes abril del 2023.</a:t>
            </a:r>
          </a:p>
          <a:p>
            <a:pPr algn="ctr"/>
            <a:endParaRPr lang="es-MX" sz="1600" dirty="0" smtClean="0"/>
          </a:p>
          <a:p>
            <a:pPr algn="ctr"/>
            <a:r>
              <a:rPr lang="es-MX" sz="1600" dirty="0" smtClean="0"/>
              <a:t>-Nomina de pago de la segunda quincena del mes de abril del 2023.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400" b="1" dirty="0" smtClean="0"/>
              <a:t>SHyFP/UAA/RM/04C.05/01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2023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UNIDAD DE APOYO ADMINISTRATICO</a:t>
            </a:r>
          </a:p>
          <a:p>
            <a:pPr algn="ctr"/>
            <a:endParaRPr lang="es-MX" sz="1600" b="1" dirty="0" smtClean="0"/>
          </a:p>
          <a:p>
            <a:pPr algn="ctr"/>
            <a:r>
              <a:rPr lang="es-MX" sz="1600" b="1" dirty="0" smtClean="0"/>
              <a:t>RECURSOS HUMANOS</a:t>
            </a:r>
            <a:endParaRPr lang="es-MX" sz="1600" b="1" dirty="0"/>
          </a:p>
        </p:txBody>
      </p:sp>
      <p:pic>
        <p:nvPicPr>
          <p:cNvPr id="1026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48" y="476672"/>
            <a:ext cx="1925727" cy="74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551" y="426482"/>
            <a:ext cx="1925727" cy="74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706" y="416790"/>
            <a:ext cx="1925727" cy="74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998012"/>
              </p:ext>
            </p:extLst>
          </p:nvPr>
        </p:nvGraphicFramePr>
        <p:xfrm>
          <a:off x="484603" y="1073111"/>
          <a:ext cx="3000364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Subfondo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 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UAA</a:t>
                      </a:r>
                      <a:r>
                        <a:rPr lang="es-MX" sz="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Unidad de Apoyo Administrativo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**Número de </a:t>
                      </a:r>
                    </a:p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Recopilador*:           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r>
                        <a:rPr lang="es-MX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0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Sección*: </a:t>
                      </a:r>
                      <a:r>
                        <a:rPr lang="es-MX" sz="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07C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Recursos materiales y obra publica</a:t>
                      </a:r>
                      <a:endParaRPr lang="es-MX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Serie*:                          </a:t>
                      </a: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Subserie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07C.13 control</a:t>
                      </a:r>
                      <a:r>
                        <a:rPr lang="es-MX" sz="7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 parque vehicular</a:t>
                      </a:r>
                      <a:endParaRPr lang="es-MX" sz="7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Tiempo Total de Vigencia: 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TRES</a:t>
                      </a:r>
                      <a:r>
                        <a:rPr lang="es-MX" sz="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AÑOS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Código del Recopilador: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46733"/>
              </p:ext>
            </p:extLst>
          </p:nvPr>
        </p:nvGraphicFramePr>
        <p:xfrm>
          <a:off x="4091916" y="1001103"/>
          <a:ext cx="3000364" cy="907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Subfondo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**Número de </a:t>
                      </a:r>
                    </a:p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Recopilador*:           </a:t>
                      </a:r>
                      <a:endParaRPr lang="es-MX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0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Sección*: </a:t>
                      </a:r>
                      <a:endParaRPr lang="es-MX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Serie*:                          </a:t>
                      </a: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Subserie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7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Tiempo Total de Vigencia: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Código del Recopilador: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53157"/>
              </p:ext>
            </p:extLst>
          </p:nvPr>
        </p:nvGraphicFramePr>
        <p:xfrm>
          <a:off x="556611" y="3161343"/>
          <a:ext cx="3000364" cy="907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Subfondo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**Número de </a:t>
                      </a:r>
                    </a:p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Recopilador*:           </a:t>
                      </a:r>
                      <a:endParaRPr lang="es-MX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0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Sección*: </a:t>
                      </a:r>
                      <a:endParaRPr lang="es-MX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Serie*:                          </a:t>
                      </a: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Subserie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7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Tiempo Total de Vigencia: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Código del Recopilador: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03668"/>
              </p:ext>
            </p:extLst>
          </p:nvPr>
        </p:nvGraphicFramePr>
        <p:xfrm>
          <a:off x="556611" y="5253568"/>
          <a:ext cx="300036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Subfondo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 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UAA</a:t>
                      </a:r>
                      <a:r>
                        <a:rPr lang="es-MX" sz="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Unidad de Apoyo Administrativo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**Número de </a:t>
                      </a:r>
                    </a:p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Recopilador*:           </a:t>
                      </a:r>
                      <a:endParaRPr lang="es-MX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0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Sección*: </a:t>
                      </a:r>
                      <a:r>
                        <a:rPr lang="es-MX" sz="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07C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Recursos materiales y obra publica</a:t>
                      </a:r>
                      <a:endParaRPr lang="es-MX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Serie*:                          </a:t>
                      </a: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Subserie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07C.13 control</a:t>
                      </a:r>
                      <a:r>
                        <a:rPr lang="es-MX" sz="7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 parque vehicular</a:t>
                      </a:r>
                      <a:endParaRPr lang="es-MX" sz="7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Tiempo Total de Vigencia: 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TRES</a:t>
                      </a:r>
                      <a:r>
                        <a:rPr lang="es-MX" sz="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AÑOS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Código del Recopilador</a:t>
                      </a:r>
                      <a:r>
                        <a:rPr lang="es-MX" sz="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MX" sz="8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07C.13.RE.0T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11340"/>
              </p:ext>
            </p:extLst>
          </p:nvPr>
        </p:nvGraphicFramePr>
        <p:xfrm>
          <a:off x="4163924" y="3161343"/>
          <a:ext cx="3000364" cy="907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Subfondo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**Número de </a:t>
                      </a:r>
                    </a:p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Recopilador*:           </a:t>
                      </a:r>
                      <a:endParaRPr lang="es-MX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0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Sección*: </a:t>
                      </a:r>
                      <a:endParaRPr lang="es-MX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Serie*:                          </a:t>
                      </a: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Subserie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7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Tiempo Total de Vigencia: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Código del Recopilador: 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32726"/>
              </p:ext>
            </p:extLst>
          </p:nvPr>
        </p:nvGraphicFramePr>
        <p:xfrm>
          <a:off x="4163924" y="5253568"/>
          <a:ext cx="300036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Subfondo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 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UAA</a:t>
                      </a:r>
                      <a:r>
                        <a:rPr lang="es-MX" sz="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Unidad de Apoyo Administrativo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**Número de </a:t>
                      </a:r>
                    </a:p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Recopilador*:           </a:t>
                      </a:r>
                      <a:endParaRPr lang="es-MX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0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Sección*: </a:t>
                      </a:r>
                      <a:r>
                        <a:rPr lang="es-MX" sz="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07C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Recursos materiales y obra publica</a:t>
                      </a:r>
                      <a:endParaRPr lang="es-MX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Serie*:                          </a:t>
                      </a:r>
                      <a:r>
                        <a:rPr lang="es-MX" sz="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Subserie</a:t>
                      </a: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07C.13 control</a:t>
                      </a:r>
                      <a:r>
                        <a:rPr lang="es-MX" sz="7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 parque vehicular</a:t>
                      </a:r>
                      <a:endParaRPr lang="es-MX" sz="7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Tiempo Total de Vigencia: </a:t>
                      </a: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TRES</a:t>
                      </a:r>
                      <a:r>
                        <a:rPr lang="es-MX" sz="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AÑOS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Código del Recopilador:</a:t>
                      </a:r>
                      <a:endParaRPr lang="es-MX" sz="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5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658807" cy="2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39524"/>
            <a:ext cx="658807" cy="2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0928"/>
            <a:ext cx="658807" cy="2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37051"/>
            <a:ext cx="658807" cy="2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20" y="4797152"/>
            <a:ext cx="658807" cy="2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MAGARI\Desktop\LOGOTIPO\shyf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896" y="4812728"/>
            <a:ext cx="658807" cy="25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1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203716" y="199356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04056" y="47725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87526" y="62126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84676" y="76528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716016" y="5589240"/>
            <a:ext cx="4092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Pestaña para folder o separador</a:t>
            </a:r>
            <a:endParaRPr lang="es-MX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AutoShape 6" descr="Resultado de imagen para LOGO LIMPIE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8" descr="Resultado de imagen para LOGO LIMPIEZ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5" name="44 Rectángulo"/>
          <p:cNvSpPr/>
          <p:nvPr/>
        </p:nvSpPr>
        <p:spPr>
          <a:xfrm>
            <a:off x="486924" y="119733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70394" y="134134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67544" y="148536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414916" y="191741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398386" y="206142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395536" y="220544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56" name="55 Rectángulo"/>
          <p:cNvSpPr/>
          <p:nvPr/>
        </p:nvSpPr>
        <p:spPr>
          <a:xfrm>
            <a:off x="414916" y="263749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98386" y="278150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395536" y="292552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414916" y="335757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398386" y="350158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61" name="60 Rectángulo"/>
          <p:cNvSpPr/>
          <p:nvPr/>
        </p:nvSpPr>
        <p:spPr>
          <a:xfrm>
            <a:off x="395536" y="364560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62" name="61 Rectángulo"/>
          <p:cNvSpPr/>
          <p:nvPr/>
        </p:nvSpPr>
        <p:spPr>
          <a:xfrm>
            <a:off x="4248472" y="134973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4231942" y="149374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64" name="63 Rectángulo"/>
          <p:cNvSpPr/>
          <p:nvPr/>
        </p:nvSpPr>
        <p:spPr>
          <a:xfrm>
            <a:off x="4229092" y="163776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65" name="64 Rectángulo"/>
          <p:cNvSpPr/>
          <p:nvPr/>
        </p:nvSpPr>
        <p:spPr>
          <a:xfrm>
            <a:off x="4248472" y="2061428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4231942" y="2205444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67" name="66 Rectángulo"/>
          <p:cNvSpPr/>
          <p:nvPr/>
        </p:nvSpPr>
        <p:spPr>
          <a:xfrm>
            <a:off x="4229092" y="2349460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68" name="67 Rectángulo"/>
          <p:cNvSpPr/>
          <p:nvPr/>
        </p:nvSpPr>
        <p:spPr>
          <a:xfrm>
            <a:off x="4248472" y="2708920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4231942" y="2852936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4229092" y="2996952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4283968" y="335699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4303950" y="350100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73" name="72 Rectángulo"/>
          <p:cNvSpPr/>
          <p:nvPr/>
        </p:nvSpPr>
        <p:spPr>
          <a:xfrm>
            <a:off x="4283968" y="364502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74" name="73 Rectángulo"/>
          <p:cNvSpPr/>
          <p:nvPr/>
        </p:nvSpPr>
        <p:spPr>
          <a:xfrm>
            <a:off x="4248472" y="476672"/>
            <a:ext cx="17636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Sección*: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4231942" y="620688"/>
            <a:ext cx="25002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Serie*: </a:t>
            </a:r>
          </a:p>
        </p:txBody>
      </p:sp>
      <p:sp>
        <p:nvSpPr>
          <p:cNvPr id="76" name="75 Rectángulo"/>
          <p:cNvSpPr/>
          <p:nvPr/>
        </p:nvSpPr>
        <p:spPr>
          <a:xfrm>
            <a:off x="4229092" y="764704"/>
            <a:ext cx="21979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Expediente*:  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2195736" y="908720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2195736" y="1628800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2195736" y="2431604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2195736" y="3140968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5660100" y="188640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5652120" y="1135460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5652120" y="1855540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5652120" y="2492896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5652120" y="3068960"/>
            <a:ext cx="1000132" cy="493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105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5283</TotalTime>
  <Words>385</Words>
  <Application>Microsoft Office PowerPoint</Application>
  <PresentationFormat>Presentación en pantalla (4:3)</PresentationFormat>
  <Paragraphs>147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clopezl</dc:creator>
  <cp:lastModifiedBy>usuarios_shyfp@hotmail.com</cp:lastModifiedBy>
  <cp:revision>181</cp:revision>
  <cp:lastPrinted>2024-02-21T18:48:25Z</cp:lastPrinted>
  <dcterms:created xsi:type="dcterms:W3CDTF">2017-07-27T00:39:06Z</dcterms:created>
  <dcterms:modified xsi:type="dcterms:W3CDTF">2024-02-21T19:34:42Z</dcterms:modified>
</cp:coreProperties>
</file>